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9" d="100"/>
          <a:sy n="69" d="100"/>
        </p:scale>
        <p:origin x="-1194" y="-6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9CD19E-EF8D-4C2B-ABE6-77FAAE6A7D08}" type="datetimeFigureOut">
              <a:rPr lang="en-US" smtClean="0"/>
              <a:pPr/>
              <a:t>4/20/2011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0353E2-AB03-41A4-B7AB-5AD22A18368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0353E2-AB03-41A4-B7AB-5AD22A18368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0353E2-AB03-41A4-B7AB-5AD22A18368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0353E2-AB03-41A4-B7AB-5AD22A18368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0353E2-AB03-41A4-B7AB-5AD22A18368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80353E2-AB03-41A4-B7AB-5AD22A183688}"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5A687098-2095-4ECC-80A6-37919389105F}" type="datetimeFigureOut">
              <a:rPr lang="en-US" smtClean="0"/>
              <a:pPr/>
              <a:t>4/20/2011</a:t>
            </a:fld>
            <a:endParaRPr lang="en-US" dirty="0"/>
          </a:p>
        </p:txBody>
      </p:sp>
      <p:sp>
        <p:nvSpPr>
          <p:cNvPr id="16" name="Slide Number Placeholder 15"/>
          <p:cNvSpPr>
            <a:spLocks noGrp="1"/>
          </p:cNvSpPr>
          <p:nvPr>
            <p:ph type="sldNum" sz="quarter" idx="11"/>
          </p:nvPr>
        </p:nvSpPr>
        <p:spPr/>
        <p:txBody>
          <a:bodyPr/>
          <a:lstStyle/>
          <a:p>
            <a:fld id="{9334DA17-0ADD-4C94-B89E-EF8FE156D445}"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687098-2095-4ECC-80A6-37919389105F}" type="datetimeFigureOut">
              <a:rPr lang="en-US" smtClean="0"/>
              <a:pPr/>
              <a:t>4/20/2011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34DA17-0ADD-4C94-B89E-EF8FE156D44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687098-2095-4ECC-80A6-37919389105F}" type="datetimeFigureOut">
              <a:rPr lang="en-US" smtClean="0"/>
              <a:pPr/>
              <a:t>4/20/2011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34DA17-0ADD-4C94-B89E-EF8FE156D44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5A687098-2095-4ECC-80A6-37919389105F}" type="datetimeFigureOut">
              <a:rPr lang="en-US" smtClean="0"/>
              <a:pPr/>
              <a:t>4/20/2011</a:t>
            </a:fld>
            <a:endParaRPr lang="en-US" dirty="0"/>
          </a:p>
        </p:txBody>
      </p:sp>
      <p:sp>
        <p:nvSpPr>
          <p:cNvPr id="15" name="Slide Number Placeholder 14"/>
          <p:cNvSpPr>
            <a:spLocks noGrp="1"/>
          </p:cNvSpPr>
          <p:nvPr>
            <p:ph type="sldNum" sz="quarter" idx="15"/>
          </p:nvPr>
        </p:nvSpPr>
        <p:spPr/>
        <p:txBody>
          <a:bodyPr/>
          <a:lstStyle>
            <a:lvl1pPr algn="ctr">
              <a:defRPr/>
            </a:lvl1pPr>
          </a:lstStyle>
          <a:p>
            <a:fld id="{9334DA17-0ADD-4C94-B89E-EF8FE156D445}"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A687098-2095-4ECC-80A6-37919389105F}" type="datetimeFigureOut">
              <a:rPr lang="en-US" smtClean="0"/>
              <a:pPr/>
              <a:t>4/20/2011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34DA17-0ADD-4C94-B89E-EF8FE156D445}"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A687098-2095-4ECC-80A6-37919389105F}" type="datetimeFigureOut">
              <a:rPr lang="en-US" smtClean="0"/>
              <a:pPr/>
              <a:t>4/20/2011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34DA17-0ADD-4C94-B89E-EF8FE156D445}"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9334DA17-0ADD-4C94-B89E-EF8FE156D445}"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5A687098-2095-4ECC-80A6-37919389105F}" type="datetimeFigureOut">
              <a:rPr lang="en-US" smtClean="0"/>
              <a:pPr/>
              <a:t>4/20/2011</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A687098-2095-4ECC-80A6-37919389105F}" type="datetimeFigureOut">
              <a:rPr lang="en-US" smtClean="0"/>
              <a:pPr/>
              <a:t>4/20/2011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34DA17-0ADD-4C94-B89E-EF8FE156D445}"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687098-2095-4ECC-80A6-37919389105F}" type="datetimeFigureOut">
              <a:rPr lang="en-US" smtClean="0"/>
              <a:pPr/>
              <a:t>4/20/2011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334DA17-0ADD-4C94-B89E-EF8FE156D44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5A687098-2095-4ECC-80A6-37919389105F}" type="datetimeFigureOut">
              <a:rPr lang="en-US" smtClean="0"/>
              <a:pPr/>
              <a:t>4/20/2011</a:t>
            </a:fld>
            <a:endParaRPr lang="en-US" dirty="0"/>
          </a:p>
        </p:txBody>
      </p:sp>
      <p:sp>
        <p:nvSpPr>
          <p:cNvPr id="9" name="Slide Number Placeholder 8"/>
          <p:cNvSpPr>
            <a:spLocks noGrp="1"/>
          </p:cNvSpPr>
          <p:nvPr>
            <p:ph type="sldNum" sz="quarter" idx="15"/>
          </p:nvPr>
        </p:nvSpPr>
        <p:spPr/>
        <p:txBody>
          <a:bodyPr/>
          <a:lstStyle/>
          <a:p>
            <a:fld id="{9334DA17-0ADD-4C94-B89E-EF8FE156D445}"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5A687098-2095-4ECC-80A6-37919389105F}" type="datetimeFigureOut">
              <a:rPr lang="en-US" smtClean="0"/>
              <a:pPr/>
              <a:t>4/20/2011</a:t>
            </a:fld>
            <a:endParaRPr lang="en-US" dirty="0"/>
          </a:p>
        </p:txBody>
      </p:sp>
      <p:sp>
        <p:nvSpPr>
          <p:cNvPr id="9" name="Slide Number Placeholder 8"/>
          <p:cNvSpPr>
            <a:spLocks noGrp="1"/>
          </p:cNvSpPr>
          <p:nvPr>
            <p:ph type="sldNum" sz="quarter" idx="11"/>
          </p:nvPr>
        </p:nvSpPr>
        <p:spPr/>
        <p:txBody>
          <a:bodyPr/>
          <a:lstStyle/>
          <a:p>
            <a:fld id="{9334DA17-0ADD-4C94-B89E-EF8FE156D445}"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A687098-2095-4ECC-80A6-37919389105F}" type="datetimeFigureOut">
              <a:rPr lang="en-US" smtClean="0"/>
              <a:pPr/>
              <a:t>4/20/2011</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334DA17-0ADD-4C94-B89E-EF8FE156D445}"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4572000"/>
            <a:ext cx="8305800" cy="838200"/>
          </a:xfrm>
        </p:spPr>
        <p:txBody>
          <a:bodyPr/>
          <a:lstStyle/>
          <a:p>
            <a:r>
              <a:rPr lang="en-US" dirty="0" smtClean="0"/>
              <a:t>By: Mitch Udstuen</a:t>
            </a:r>
          </a:p>
          <a:p>
            <a:r>
              <a:rPr lang="en-US" dirty="0" smtClean="0"/>
              <a:t>Jaccob Reaser</a:t>
            </a:r>
            <a:endParaRPr lang="en-US" dirty="0"/>
          </a:p>
        </p:txBody>
      </p:sp>
      <p:sp>
        <p:nvSpPr>
          <p:cNvPr id="2" name="Title 1"/>
          <p:cNvSpPr>
            <a:spLocks noGrp="1"/>
          </p:cNvSpPr>
          <p:nvPr>
            <p:ph type="ctrTitle"/>
          </p:nvPr>
        </p:nvSpPr>
        <p:spPr>
          <a:xfrm>
            <a:off x="457200" y="3429000"/>
            <a:ext cx="8305800" cy="1143000"/>
          </a:xfrm>
        </p:spPr>
        <p:txBody>
          <a:bodyPr/>
          <a:lstStyle/>
          <a:p>
            <a:r>
              <a:rPr lang="en-US" dirty="0" smtClean="0"/>
              <a:t>Christopher Marlowe</a:t>
            </a:r>
            <a:endParaRPr lang="en-US" dirty="0"/>
          </a:p>
        </p:txBody>
      </p:sp>
      <p:pic>
        <p:nvPicPr>
          <p:cNvPr id="24578" name="Picture 2" descr="http://www.tudorplace.com.ar/images/Marlowe,Christopher01.jpg"/>
          <p:cNvPicPr>
            <a:picLocks noChangeAspect="1" noChangeArrowheads="1"/>
          </p:cNvPicPr>
          <p:nvPr/>
        </p:nvPicPr>
        <p:blipFill>
          <a:blip r:embed="rId3" cstate="print"/>
          <a:srcRect/>
          <a:stretch>
            <a:fillRect/>
          </a:stretch>
        </p:blipFill>
        <p:spPr bwMode="auto">
          <a:xfrm>
            <a:off x="2895600" y="228600"/>
            <a:ext cx="3276600" cy="3276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Christopher Marlowe was born and or christened at St. Georges church in Canterbury on February 26, 1564.  He was murdered on May 3o, 1593, ten days after his trial for convicted blasphemy.</a:t>
            </a:r>
          </a:p>
          <a:p>
            <a:r>
              <a:rPr lang="en-US" dirty="0" smtClean="0"/>
              <a:t>He was born and raised in Canterbury.  His father was a shoemaker, named John Marlowe.  His family life was very tragic.  He was one of nine children, and only 2 of the nine survived past birth. All of the children were born by the time he was leaving to attend Cambridge University.</a:t>
            </a:r>
            <a:endParaRPr lang="en-US" dirty="0"/>
          </a:p>
        </p:txBody>
      </p:sp>
      <p:sp>
        <p:nvSpPr>
          <p:cNvPr id="2" name="Title 1"/>
          <p:cNvSpPr>
            <a:spLocks noGrp="1"/>
          </p:cNvSpPr>
          <p:nvPr>
            <p:ph type="title"/>
          </p:nvPr>
        </p:nvSpPr>
        <p:spPr/>
        <p:txBody>
          <a:bodyPr/>
          <a:lstStyle/>
          <a:p>
            <a:r>
              <a:rPr lang="en-US" dirty="0" smtClean="0"/>
              <a:t>Early Biography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Famous works</a:t>
            </a:r>
            <a:endParaRPr lang="en-US" dirty="0"/>
          </a:p>
        </p:txBody>
      </p:sp>
      <p:sp>
        <p:nvSpPr>
          <p:cNvPr id="2" name="Content Placeholder 1"/>
          <p:cNvSpPr>
            <a:spLocks noGrp="1"/>
          </p:cNvSpPr>
          <p:nvPr>
            <p:ph sz="half" idx="1"/>
          </p:nvPr>
        </p:nvSpPr>
        <p:spPr/>
        <p:txBody>
          <a:bodyPr/>
          <a:lstStyle/>
          <a:p>
            <a:r>
              <a:rPr lang="en-US" dirty="0" smtClean="0"/>
              <a:t>Some of his most famous works are</a:t>
            </a:r>
          </a:p>
          <a:p>
            <a:r>
              <a:rPr lang="en-US" dirty="0" smtClean="0"/>
              <a:t>Dido queen of Carthage</a:t>
            </a:r>
          </a:p>
          <a:p>
            <a:pPr lvl="2"/>
            <a:r>
              <a:rPr lang="en-US" dirty="0" smtClean="0"/>
              <a:t>Ovid’s Amore’s</a:t>
            </a:r>
          </a:p>
          <a:p>
            <a:pPr lvl="2"/>
            <a:r>
              <a:rPr lang="en-US" dirty="0" smtClean="0"/>
              <a:t>The First Book of Lucan</a:t>
            </a:r>
          </a:p>
          <a:p>
            <a:pPr lvl="2"/>
            <a:r>
              <a:rPr lang="en-US" dirty="0" smtClean="0"/>
              <a:t>The Massacre at Paris</a:t>
            </a:r>
          </a:p>
          <a:p>
            <a:r>
              <a:rPr lang="en-US" dirty="0" smtClean="0"/>
              <a:t>The First Book of Lucan</a:t>
            </a:r>
          </a:p>
          <a:p>
            <a:pPr lvl="1"/>
            <a:r>
              <a:rPr lang="en-US" dirty="0" smtClean="0"/>
              <a:t>One of his most famous works</a:t>
            </a:r>
          </a:p>
          <a:p>
            <a:endParaRPr lang="en-US" dirty="0" smtClean="0"/>
          </a:p>
        </p:txBody>
      </p:sp>
      <p:pic>
        <p:nvPicPr>
          <p:cNvPr id="5" name="Content Placeholder 4" descr="isbn.jpg"/>
          <p:cNvPicPr>
            <a:picLocks noGrp="1" noChangeAspect="1"/>
          </p:cNvPicPr>
          <p:nvPr>
            <p:ph sz="half" idx="2"/>
          </p:nvPr>
        </p:nvPicPr>
        <p:blipFill>
          <a:blip r:embed="rId3" cstate="print"/>
          <a:stretch>
            <a:fillRect/>
          </a:stretch>
        </p:blipFill>
        <p:spPr>
          <a:xfrm>
            <a:off x="4800600" y="367780"/>
            <a:ext cx="4114800" cy="595682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53200" y="2057400"/>
            <a:ext cx="2590800" cy="1143000"/>
          </a:xfrm>
        </p:spPr>
        <p:txBody>
          <a:bodyPr/>
          <a:lstStyle/>
          <a:p>
            <a:r>
              <a:rPr lang="en-US" dirty="0" smtClean="0"/>
              <a:t>The Massacre at Paris</a:t>
            </a:r>
            <a:endParaRPr lang="en-US" dirty="0"/>
          </a:p>
        </p:txBody>
      </p:sp>
      <p:sp>
        <p:nvSpPr>
          <p:cNvPr id="3" name="Title 2"/>
          <p:cNvSpPr>
            <a:spLocks noGrp="1"/>
          </p:cNvSpPr>
          <p:nvPr>
            <p:ph type="title"/>
          </p:nvPr>
        </p:nvSpPr>
        <p:spPr>
          <a:xfrm>
            <a:off x="3200400" y="152400"/>
            <a:ext cx="2286000" cy="1219200"/>
          </a:xfrm>
        </p:spPr>
        <p:txBody>
          <a:bodyPr/>
          <a:lstStyle/>
          <a:p>
            <a:r>
              <a:rPr lang="en-US" dirty="0" smtClean="0"/>
              <a:t>Works</a:t>
            </a:r>
            <a:endParaRPr lang="en-US" dirty="0"/>
          </a:p>
        </p:txBody>
      </p:sp>
      <p:pic>
        <p:nvPicPr>
          <p:cNvPr id="2050" name="Picture 2" descr="http://www.uvm.edu/~hag/ovid/sandys1640/sandys1640ovid.jpeg"/>
          <p:cNvPicPr>
            <a:picLocks noChangeAspect="1" noChangeArrowheads="1"/>
          </p:cNvPicPr>
          <p:nvPr/>
        </p:nvPicPr>
        <p:blipFill>
          <a:blip r:embed="rId3" cstate="print"/>
          <a:srcRect/>
          <a:stretch>
            <a:fillRect/>
          </a:stretch>
        </p:blipFill>
        <p:spPr bwMode="auto">
          <a:xfrm>
            <a:off x="0" y="1524000"/>
            <a:ext cx="3571875" cy="4800601"/>
          </a:xfrm>
          <a:prstGeom prst="rect">
            <a:avLst/>
          </a:prstGeom>
          <a:noFill/>
        </p:spPr>
      </p:pic>
      <p:sp>
        <p:nvSpPr>
          <p:cNvPr id="5" name="Content Placeholder 1"/>
          <p:cNvSpPr txBox="1">
            <a:spLocks/>
          </p:cNvSpPr>
          <p:nvPr/>
        </p:nvSpPr>
        <p:spPr>
          <a:xfrm>
            <a:off x="3657600" y="5638800"/>
            <a:ext cx="5638800" cy="685800"/>
          </a:xfrm>
          <a:prstGeom prst="rect">
            <a:avLst/>
          </a:prstGeom>
        </p:spPr>
        <p:txBody>
          <a:bodyPr vert="horz">
            <a:normAutofit/>
          </a:bodyPr>
          <a:lstStyle/>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en-US" sz="2600" b="0" i="0" u="none" strike="noStrike" kern="1200" cap="none" spc="0" normalizeH="0" baseline="0" noProof="0" dirty="0" err="1" smtClean="0">
                <a:ln>
                  <a:noFill/>
                </a:ln>
                <a:solidFill>
                  <a:schemeClr val="tx1"/>
                </a:solidFill>
                <a:effectLst/>
                <a:uLnTx/>
                <a:uFillTx/>
                <a:latin typeface="+mn-lt"/>
                <a:ea typeface="+mn-ea"/>
                <a:cs typeface="+mn-cs"/>
              </a:rPr>
              <a:t>Ovids</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err="1" smtClean="0">
                <a:ln>
                  <a:noFill/>
                </a:ln>
                <a:solidFill>
                  <a:schemeClr val="tx1"/>
                </a:solidFill>
                <a:effectLst/>
                <a:uLnTx/>
                <a:uFillTx/>
                <a:latin typeface="+mn-lt"/>
                <a:ea typeface="+mn-ea"/>
                <a:cs typeface="+mn-cs"/>
              </a:rPr>
              <a:t>Amores</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pic>
        <p:nvPicPr>
          <p:cNvPr id="2056" name="Picture 8" descr="http://ebooks-imgs.connect.com/product/400/000/000/000/000/196/202/400000000000000196202_s4.png"/>
          <p:cNvPicPr>
            <a:picLocks noChangeAspect="1" noChangeArrowheads="1"/>
          </p:cNvPicPr>
          <p:nvPr/>
        </p:nvPicPr>
        <p:blipFill>
          <a:blip r:embed="rId4" cstate="print"/>
          <a:srcRect/>
          <a:stretch>
            <a:fillRect/>
          </a:stretch>
        </p:blipFill>
        <p:spPr bwMode="auto">
          <a:xfrm>
            <a:off x="3657600" y="1676400"/>
            <a:ext cx="2962275" cy="3429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Many people have said that William Shakespeare actually took his literature from Marlowe based on how similar their writings were.</a:t>
            </a:r>
          </a:p>
          <a:p>
            <a:r>
              <a:rPr lang="en-US" dirty="0" smtClean="0"/>
              <a:t>One of his many contributions were his writing for poetry and plays</a:t>
            </a:r>
            <a:endParaRPr lang="en-US" dirty="0"/>
          </a:p>
        </p:txBody>
      </p:sp>
      <p:sp>
        <p:nvSpPr>
          <p:cNvPr id="3" name="Title 2"/>
          <p:cNvSpPr>
            <a:spLocks noGrp="1"/>
          </p:cNvSpPr>
          <p:nvPr>
            <p:ph type="title"/>
          </p:nvPr>
        </p:nvSpPr>
        <p:spPr/>
        <p:txBody>
          <a:bodyPr/>
          <a:lstStyle/>
          <a:p>
            <a:r>
              <a:rPr lang="en-US" dirty="0" smtClean="0"/>
              <a:t>His contribution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92</TotalTime>
  <Words>189</Words>
  <Application>Microsoft Office PowerPoint</Application>
  <PresentationFormat>On-screen Show (4:3)</PresentationFormat>
  <Paragraphs>25</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Paper</vt:lpstr>
      <vt:lpstr>Christopher Marlowe</vt:lpstr>
      <vt:lpstr>Early Biography</vt:lpstr>
      <vt:lpstr>Famous works</vt:lpstr>
      <vt:lpstr>Works</vt:lpstr>
      <vt:lpstr>His contribution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Christopher Marlowe</dc:title>
  <dc:creator>admin</dc:creator>
  <cp:lastModifiedBy>admin</cp:lastModifiedBy>
  <cp:revision>11</cp:revision>
  <dcterms:created xsi:type="dcterms:W3CDTF">2011-04-15T14:55:57Z</dcterms:created>
  <dcterms:modified xsi:type="dcterms:W3CDTF">2011-04-20T15:17:10Z</dcterms:modified>
</cp:coreProperties>
</file>